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8" r:id="rId1"/>
  </p:sldMasterIdLst>
  <p:notesMasterIdLst>
    <p:notesMasterId r:id="rId8"/>
  </p:notesMasterIdLst>
  <p:sldIdLst>
    <p:sldId id="256" r:id="rId2"/>
    <p:sldId id="262" r:id="rId3"/>
    <p:sldId id="274" r:id="rId4"/>
    <p:sldId id="265" r:id="rId5"/>
    <p:sldId id="273" r:id="rId6"/>
    <p:sldId id="258" r:id="rId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 snapToObjects="1"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6" d="100"/>
          <a:sy n="86" d="100"/>
        </p:scale>
        <p:origin x="3786" y="78"/>
      </p:cViewPr>
      <p:guideLst>
        <p:guide orient="horz" pos="2880"/>
        <p:guide pos="2160"/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230F8-2015-46AC-9C15-B08EDE877F5D}" type="datetimeFigureOut">
              <a:rPr lang="hu-HU" smtClean="0"/>
              <a:t>2019. 05. 08.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5C11E-540C-488B-B718-84796C0B45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6585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5C11E-540C-488B-B718-84796C0B45F1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2389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2019. 05. 08.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5236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700075" cy="936104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2019. 05. 08.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961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2019. 05. 08.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7" name="Cím 1"/>
          <p:cNvSpPr txBox="1">
            <a:spLocks/>
          </p:cNvSpPr>
          <p:nvPr userDrawn="1"/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 cap="all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6902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2019. 05. 08.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34561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2019. 05. 08.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5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6" name="Tartalom helye 2"/>
          <p:cNvSpPr>
            <a:spLocks noGrp="1"/>
          </p:cNvSpPr>
          <p:nvPr>
            <p:ph idx="1"/>
          </p:nvPr>
        </p:nvSpPr>
        <p:spPr>
          <a:xfrm>
            <a:off x="447989" y="16288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7" name="Kép helye 2"/>
          <p:cNvSpPr>
            <a:spLocks noGrp="1"/>
          </p:cNvSpPr>
          <p:nvPr>
            <p:ph type="pic" idx="13"/>
          </p:nvPr>
        </p:nvSpPr>
        <p:spPr>
          <a:xfrm>
            <a:off x="5724128" y="1633102"/>
            <a:ext cx="3240360" cy="46910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6175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2019. 05. 08.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  <p:sp>
        <p:nvSpPr>
          <p:cNvPr id="9" name="Cím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8776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05FFA-4383-4574-9830-A5FF25BE8406}" type="datetimeFigureOut">
              <a:rPr lang="hu-HU" smtClean="0"/>
              <a:t>2019. 05. 08.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349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8"/>
          <p:cNvSpPr>
            <a:spLocks noGrp="1"/>
          </p:cNvSpPr>
          <p:nvPr>
            <p:ph type="title" hasCustomPrompt="1"/>
          </p:nvPr>
        </p:nvSpPr>
        <p:spPr>
          <a:xfrm>
            <a:off x="4495800" y="2286000"/>
            <a:ext cx="4419600" cy="1143000"/>
          </a:xfrm>
        </p:spPr>
        <p:txBody>
          <a:bodyPr anchor="t">
            <a:noAutofit/>
          </a:bodyPr>
          <a:lstStyle>
            <a:lvl1pPr algn="l">
              <a:defRPr sz="4400" b="1" cap="all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hu-HU" dirty="0" smtClean="0"/>
              <a:t>Prezentáció Címe</a:t>
            </a: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4495800" y="3886200"/>
            <a:ext cx="4343400" cy="914400"/>
          </a:xfrm>
        </p:spPr>
        <p:txBody>
          <a:bodyPr wrap="square" anchor="t"/>
          <a:lstStyle>
            <a:lvl1pPr marL="514350" indent="-514350" algn="l">
              <a:spcAft>
                <a:spcPts val="600"/>
              </a:spcAft>
              <a:buFontTx/>
              <a:buNone/>
              <a:defRPr cap="all" baseline="0">
                <a:solidFill>
                  <a:srgbClr val="FFFFFF"/>
                </a:solidFill>
                <a:latin typeface="Arial"/>
                <a:cs typeface="Arial"/>
              </a:defRPr>
            </a:lvl1pPr>
            <a:lvl2pPr>
              <a:buNone/>
              <a:defRPr/>
            </a:lvl2pPr>
          </a:lstStyle>
          <a:p>
            <a:pPr lvl="0"/>
            <a:r>
              <a:rPr lang="hu-HU" dirty="0" smtClean="0"/>
              <a:t>Click to edit Alcím</a:t>
            </a:r>
          </a:p>
          <a:p>
            <a:pPr lvl="0"/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47989" y="44624"/>
            <a:ext cx="4412043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05FFA-4383-4574-9830-A5FF25BE8406}" type="datetimeFigureOut">
              <a:rPr lang="hu-HU" smtClean="0"/>
              <a:t>2019. 05. 08.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ECFDF-B4B8-4D79-9C23-DD008FAF0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508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6" r:id="rId7"/>
    <p:sldLayoutId id="2147483667" r:id="rId8"/>
    <p:sldLayoutId id="2147483670" r:id="rId9"/>
  </p:sldLayoutIdLst>
  <p:txStyles>
    <p:titleStyle>
      <a:lvl1pPr algn="l" defTabSz="914400" rtl="0" eaLnBrk="1" latinLnBrk="0" hangingPunct="1">
        <a:spcBef>
          <a:spcPct val="0"/>
        </a:spcBef>
        <a:buNone/>
        <a:defRPr sz="2400" b="1" kern="1200" cap="all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2984" y="1412776"/>
            <a:ext cx="8568952" cy="2808312"/>
          </a:xfrm>
        </p:spPr>
        <p:txBody>
          <a:bodyPr/>
          <a:lstStyle/>
          <a:p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Ginop-5.3.4-16-2018-00040</a:t>
            </a:r>
            <a:b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munkahelyi egészség és biztonság fejlesztése a „D” – villamosenergia-ipari </a:t>
            </a:r>
            <a:r>
              <a:rPr lang="hu-HU" altLang="hu-HU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ágazatban</a:t>
            </a:r>
            <a:br>
              <a:rPr lang="hu-HU" altLang="hu-HU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hu-HU" altLang="hu-HU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Konferencia Megnyitása</a:t>
            </a:r>
            <a: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hu-HU" altLang="hu-HU" sz="2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hu-HU" altLang="hu-HU" sz="2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Cím 1"/>
          <p:cNvSpPr txBox="1">
            <a:spLocks/>
          </p:cNvSpPr>
          <p:nvPr/>
        </p:nvSpPr>
        <p:spPr>
          <a:xfrm>
            <a:off x="213904" y="4329100"/>
            <a:ext cx="4860032" cy="50405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b="1" kern="1200" cap="all" baseline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hu-HU" altLang="hu-HU" sz="2000" cap="non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Zamárdi, 2019. Május 10.</a:t>
            </a:r>
            <a:endParaRPr lang="hu-HU" altLang="hu-HU" sz="2000" cap="non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image01.jpg"/>
          <p:cNvPicPr/>
          <p:nvPr/>
        </p:nvPicPr>
        <p:blipFill>
          <a:blip r:embed="rId5"/>
          <a:srcRect/>
          <a:stretch>
            <a:fillRect/>
          </a:stretch>
        </p:blipFill>
        <p:spPr>
          <a:xfrm>
            <a:off x="395536" y="5445224"/>
            <a:ext cx="504056" cy="757044"/>
          </a:xfrm>
          <a:prstGeom prst="rect">
            <a:avLst/>
          </a:prstGeom>
          <a:ln/>
        </p:spPr>
      </p:pic>
      <p:graphicFrame>
        <p:nvGraphicFramePr>
          <p:cNvPr id="6" name="Objektum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5613220"/>
              </p:ext>
            </p:extLst>
          </p:nvPr>
        </p:nvGraphicFramePr>
        <p:xfrm>
          <a:off x="1076840" y="5793994"/>
          <a:ext cx="792088" cy="4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Bitkép" r:id="rId6" imgW="1333333" imgH="708871" progId="Paint.Picture">
                  <p:embed/>
                </p:oleObj>
              </mc:Choice>
              <mc:Fallback>
                <p:oleObj name="Bitkép" r:id="rId6" imgW="1333333" imgH="708871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6840" y="5793994"/>
                        <a:ext cx="792088" cy="4096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69770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683568" y="1844824"/>
            <a:ext cx="7776864" cy="4392488"/>
          </a:xfrm>
        </p:spPr>
        <p:txBody>
          <a:bodyPr>
            <a:noAutofit/>
          </a:bodyPr>
          <a:lstStyle/>
          <a:p>
            <a:pPr algn="ctr"/>
            <a:r>
              <a:rPr lang="hu-HU" altLang="hu-H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A projekt a </a:t>
            </a:r>
            <a:r>
              <a:rPr lang="hu-HU" altLang="hu-HU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LIGA Szakszervezetekkel konzorciumban kerül </a:t>
            </a:r>
            <a:r>
              <a:rPr lang="hu-HU" altLang="hu-H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végrehajtásra</a:t>
            </a:r>
          </a:p>
          <a:p>
            <a:endParaRPr lang="hu-HU" altLang="hu-HU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altLang="hu-HU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altLang="hu-HU" b="1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hu-HU" altLang="hu-H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Projekt </a:t>
            </a:r>
            <a:r>
              <a:rPr lang="hu-HU" altLang="hu-HU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team</a:t>
            </a:r>
            <a:r>
              <a:rPr lang="hu-HU" altLang="hu-H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endParaRPr lang="hu-HU" altLang="hu-HU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hu-HU" altLang="hu-HU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   </a:t>
            </a:r>
            <a:r>
              <a:rPr lang="hu-HU" altLang="hu-H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   </a:t>
            </a:r>
            <a:r>
              <a:rPr lang="hu-HU" altLang="hu-H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dr</a:t>
            </a:r>
            <a: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. Szilágyi </a:t>
            </a:r>
            <a:r>
              <a:rPr lang="hu-HU" altLang="hu-H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József		     </a:t>
            </a:r>
            <a:r>
              <a:rPr lang="hu-HU" altLang="hu-H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                Projektmenedzser</a:t>
            </a:r>
            <a:endParaRPr lang="hu-HU" altLang="hu-HU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hu-HU" altLang="hu-H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       Gál </a:t>
            </a:r>
            <a: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Csilla                                                  </a:t>
            </a:r>
            <a:r>
              <a:rPr lang="hu-HU" altLang="hu-H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    </a:t>
            </a:r>
            <a:r>
              <a:rPr lang="hu-HU" altLang="hu-H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Projekt </a:t>
            </a:r>
            <a: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monitoring</a:t>
            </a:r>
          </a:p>
          <a:p>
            <a: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   </a:t>
            </a:r>
            <a:r>
              <a:rPr lang="hu-HU" altLang="hu-H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   Bertafalvi </a:t>
            </a:r>
            <a: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Hortenzia Fanni	               </a:t>
            </a:r>
            <a:r>
              <a:rPr lang="hu-HU" altLang="hu-H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      </a:t>
            </a:r>
            <a:r>
              <a:rPr lang="hu-HU" altLang="hu-H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Rendezvények</a:t>
            </a:r>
            <a:endParaRPr lang="hu-HU" altLang="hu-HU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   </a:t>
            </a:r>
            <a:r>
              <a:rPr lang="hu-HU" altLang="hu-H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   Tóth </a:t>
            </a:r>
            <a: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Andrea Terézia                                  </a:t>
            </a:r>
            <a:r>
              <a:rPr lang="hu-HU" altLang="hu-H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   </a:t>
            </a:r>
            <a:r>
              <a:rPr lang="hu-HU" altLang="hu-H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Kommunikáció</a:t>
            </a:r>
            <a:endParaRPr lang="hu-HU" altLang="hu-HU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   </a:t>
            </a:r>
            <a:r>
              <a:rPr lang="hu-HU" altLang="hu-H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   </a:t>
            </a:r>
            <a:r>
              <a:rPr lang="hu-HU" altLang="hu-HU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Trembulyák</a:t>
            </a:r>
            <a:r>
              <a:rPr lang="hu-HU" altLang="hu-H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Péter (LIGA Szakszervezetek</a:t>
            </a:r>
            <a:r>
              <a:rPr lang="hu-HU" altLang="hu-H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  <a:r>
              <a:rPr lang="hu-HU" altLang="hu-H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 szakmai </a:t>
            </a:r>
            <a: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megvalósító</a:t>
            </a:r>
          </a:p>
          <a:p>
            <a:endParaRPr lang="hu-HU" altLang="hu-HU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489210" y="171656"/>
            <a:ext cx="81655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altLang="hu-HU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GINOP-5.3.4-16-2018-00040</a:t>
            </a:r>
          </a:p>
          <a:p>
            <a:pPr algn="ctr"/>
            <a:r>
              <a:rPr lang="hu-HU" altLang="hu-HU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MUNKAHELYI EGÉSZSÉG ÉS BIZTONSÁG FEJLESZTÉSE A „D” – VILLAMOSENERGIA-IPARI ÁGAZATBAN</a:t>
            </a:r>
            <a:endParaRPr lang="hu-HU" altLang="hu-HU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Szöveg helye 2"/>
          <p:cNvSpPr txBox="1">
            <a:spLocks/>
          </p:cNvSpPr>
          <p:nvPr/>
        </p:nvSpPr>
        <p:spPr>
          <a:xfrm>
            <a:off x="4368504" y="4277220"/>
            <a:ext cx="4226805" cy="19600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altLang="hu-HU" b="1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                      </a:t>
            </a:r>
          </a:p>
          <a:p>
            <a:endParaRPr lang="hu-H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80082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683568" y="1844824"/>
            <a:ext cx="7776864" cy="4392488"/>
          </a:xfrm>
        </p:spPr>
        <p:txBody>
          <a:bodyPr>
            <a:noAutofit/>
          </a:bodyPr>
          <a:lstStyle/>
          <a:p>
            <a:r>
              <a:rPr lang="hu-HU" altLang="hu-H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Szakmai </a:t>
            </a:r>
            <a:r>
              <a:rPr lang="hu-HU" altLang="hu-H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közreműködők</a:t>
            </a:r>
            <a:r>
              <a:rPr lang="hu-HU" altLang="hu-H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endParaRPr lang="hu-HU" altLang="hu-HU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hu-HU" altLang="hu-H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       </a:t>
            </a:r>
            <a: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Kovács András                                   	Munkavédelmi szakértő</a:t>
            </a:r>
          </a:p>
          <a:p>
            <a: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       </a:t>
            </a:r>
            <a:r>
              <a:rPr lang="de-DE" altLang="hu-H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dr.</a:t>
            </a:r>
            <a:r>
              <a:rPr lang="de-DE" altLang="hu-HU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altLang="hu-H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Erősné</a:t>
            </a:r>
            <a:r>
              <a:rPr lang="de-DE" altLang="hu-HU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altLang="hu-H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dr.</a:t>
            </a:r>
            <a:r>
              <a:rPr lang="de-DE" altLang="hu-HU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altLang="hu-H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Bereczki</a:t>
            </a:r>
            <a:r>
              <a:rPr lang="de-DE" altLang="hu-HU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Edit</a:t>
            </a:r>
            <a: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		</a:t>
            </a:r>
            <a:r>
              <a:rPr lang="de-DE" altLang="hu-H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Munkaegészségügyi</a:t>
            </a:r>
            <a:r>
              <a:rPr lang="de-DE" altLang="hu-HU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de-DE" altLang="hu-HU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szakértő</a:t>
            </a:r>
            <a:endParaRPr lang="hu-HU" altLang="hu-HU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de-DE" altLang="hu-HU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      </a:t>
            </a:r>
            <a:r>
              <a:rPr lang="de-DE" altLang="hu-HU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Kovács János</a:t>
            </a:r>
            <a: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			Kiadványok, szórólapok</a:t>
            </a:r>
          </a:p>
          <a:p>
            <a:r>
              <a:rPr lang="hu-HU" altLang="hu-H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       </a:t>
            </a:r>
            <a:r>
              <a:rPr lang="hu-HU" altLang="hu-HU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Vegyiprop</a:t>
            </a:r>
            <a:r>
              <a:rPr lang="hu-HU" altLang="hu-H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Kft.		                   Tananyagfejlesztés,e-tananyag        </a:t>
            </a:r>
          </a:p>
          <a:p>
            <a:r>
              <a:rPr lang="hu-HU" altLang="hu-H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       Dr </a:t>
            </a:r>
            <a: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Nagy Imre                                        </a:t>
            </a:r>
            <a:r>
              <a:rPr lang="hu-HU" altLang="hu-H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	 Lektor</a:t>
            </a:r>
            <a:endParaRPr lang="hu-HU" altLang="hu-HU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hu-HU" altLang="hu-HU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    </a:t>
            </a:r>
            <a:r>
              <a:rPr lang="hu-HU" altLang="hu-H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  ERŐS és társa Bt.</a:t>
            </a:r>
          </a:p>
          <a:p>
            <a:endParaRPr lang="hu-HU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 smtClean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hu-HU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hu-HU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      </a:t>
            </a:r>
            <a:r>
              <a:rPr lang="hu-HU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SLAmetrix</a:t>
            </a:r>
            <a:r>
              <a:rPr lang="hu-H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hu-H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Kft.</a:t>
            </a:r>
          </a:p>
          <a:p>
            <a:endParaRPr lang="hu-HU" b="1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hu-HU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>         </a:t>
            </a:r>
            <a:endParaRPr lang="hu-HU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489210" y="171656"/>
            <a:ext cx="81655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altLang="hu-HU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GINOP-5.3.4-16-2018-00040</a:t>
            </a:r>
          </a:p>
          <a:p>
            <a:pPr algn="ctr"/>
            <a:r>
              <a:rPr lang="hu-HU" altLang="hu-HU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MUNKAHELYI EGÉSZSÉG ÉS BIZTONSÁG FEJLESZTÉSE A „D” – VILLAMOSENERGIA-IPARI ÁGAZATBAN</a:t>
            </a:r>
            <a:endParaRPr lang="hu-HU" altLang="hu-HU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Szöveg helye 2"/>
          <p:cNvSpPr txBox="1">
            <a:spLocks/>
          </p:cNvSpPr>
          <p:nvPr/>
        </p:nvSpPr>
        <p:spPr>
          <a:xfrm>
            <a:off x="4378792" y="3645024"/>
            <a:ext cx="4226805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altLang="hu-H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Munkaegészségügyi online módszer  </a:t>
            </a:r>
            <a:r>
              <a:rPr lang="hu-HU" altLang="hu-HU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pszichoszociális</a:t>
            </a:r>
            <a:r>
              <a:rPr lang="hu-HU" altLang="hu-H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kockázatok beazonosítására és kezelésére a „D„ ágazatban, tartalomfejlesztés </a:t>
            </a:r>
          </a:p>
          <a:p>
            <a:endParaRPr lang="hu-HU" altLang="hu-HU" dirty="0" smtClean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hu-HU" altLang="hu-HU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az e-tananyag és a munkaegészségügyi on-line módszer programozása a már kifejlesztett anyag alapján	                       </a:t>
            </a:r>
          </a:p>
          <a:p>
            <a:endParaRPr lang="hu-HU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77662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 helye 2"/>
          <p:cNvSpPr>
            <a:spLocks noGrp="1"/>
          </p:cNvSpPr>
          <p:nvPr>
            <p:ph type="body" sz="half" idx="2"/>
          </p:nvPr>
        </p:nvSpPr>
        <p:spPr>
          <a:xfrm>
            <a:off x="494978" y="2348880"/>
            <a:ext cx="7893446" cy="4430200"/>
          </a:xfrm>
        </p:spPr>
        <p:txBody>
          <a:bodyPr>
            <a:no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altLang="hu-H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Munkavédelmi képviselők tananyagának, </a:t>
            </a:r>
            <a:r>
              <a:rPr lang="hu-HU" altLang="hu-HU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                          e-tananyagának </a:t>
            </a:r>
            <a:r>
              <a:rPr lang="hu-HU" altLang="hu-H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kidolgozása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altLang="hu-HU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Ágazatspecifikus</a:t>
            </a:r>
            <a:r>
              <a:rPr lang="hu-HU" altLang="hu-H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on-line munkaegészségügyi eszköz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altLang="hu-H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Képzés lebonyolítása, rendezvények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altLang="hu-H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Tájékoztató kiadványok, szórólapok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altLang="hu-H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A projekt számszerűsíthető eredményei (indikátorok)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altLang="hu-H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Kommunikáció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altLang="hu-HU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Finanszírozás</a:t>
            </a:r>
          </a:p>
        </p:txBody>
      </p:sp>
      <p:sp>
        <p:nvSpPr>
          <p:cNvPr id="6" name="Téglalap 5"/>
          <p:cNvSpPr/>
          <p:nvPr/>
        </p:nvSpPr>
        <p:spPr>
          <a:xfrm>
            <a:off x="489210" y="171656"/>
            <a:ext cx="81655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altLang="hu-HU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GINOP-5.3.4-16-2018-00040</a:t>
            </a:r>
          </a:p>
          <a:p>
            <a:pPr algn="ctr"/>
            <a:r>
              <a:rPr lang="hu-HU" altLang="hu-HU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MUNKAHELYI EGÉSZSÉG ÉS BIZTONSÁG FEJLESZTÉSE A „D” – VILLAMOSENERGIA-IPARI ÁGAZATBAN</a:t>
            </a:r>
            <a:endParaRPr lang="hu-HU" altLang="hu-HU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zöveg helye 2"/>
          <p:cNvSpPr txBox="1">
            <a:spLocks/>
          </p:cNvSpPr>
          <p:nvPr/>
        </p:nvSpPr>
        <p:spPr>
          <a:xfrm>
            <a:off x="1403648" y="1484784"/>
            <a:ext cx="6336704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altLang="hu-HU" sz="3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PROJEKT TARTALMI ELEMEI</a:t>
            </a:r>
          </a:p>
          <a:p>
            <a:endParaRPr lang="hu-HU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846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/>
          <p:cNvSpPr/>
          <p:nvPr/>
        </p:nvSpPr>
        <p:spPr>
          <a:xfrm>
            <a:off x="489210" y="171656"/>
            <a:ext cx="81655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altLang="hu-HU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GINOP-5.3.4-16-2018-00040</a:t>
            </a:r>
          </a:p>
          <a:p>
            <a:pPr algn="ctr"/>
            <a:r>
              <a:rPr lang="hu-HU" altLang="hu-HU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MUNKAHELYI EGÉSZSÉG ÉS BIZTONSÁG FEJLESZTÉSE A „D” – VILLAMOSENERGIA-IPARI ÁGAZATBAN</a:t>
            </a:r>
            <a:endParaRPr lang="hu-HU" altLang="hu-HU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Kép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122" y="2319262"/>
            <a:ext cx="7848872" cy="4249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zöveg helye 2"/>
          <p:cNvSpPr txBox="1">
            <a:spLocks/>
          </p:cNvSpPr>
          <p:nvPr/>
        </p:nvSpPr>
        <p:spPr>
          <a:xfrm>
            <a:off x="373869" y="1383088"/>
            <a:ext cx="8280920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altLang="hu-HU" sz="3200" b="1" dirty="0" smtClean="0"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PROJEKT EREDMÉNYEI, INDIKÁTOROK</a:t>
            </a:r>
          </a:p>
          <a:p>
            <a:endParaRPr lang="hu-HU" sz="3200" dirty="0"/>
          </a:p>
        </p:txBody>
      </p:sp>
    </p:spTree>
    <p:extLst>
      <p:ext uri="{BB962C8B-B14F-4D97-AF65-F5344CB8AC3E}">
        <p14:creationId xmlns:p14="http://schemas.microsoft.com/office/powerpoint/2010/main" val="3239043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4419600" cy="1440160"/>
          </a:xfrm>
        </p:spPr>
        <p:txBody>
          <a:bodyPr/>
          <a:lstStyle/>
          <a:p>
            <a:r>
              <a:rPr lang="hu-HU" dirty="0" smtClean="0"/>
              <a:t>KÖSZÖNÖM </a:t>
            </a:r>
            <a:br>
              <a:rPr lang="hu-HU" dirty="0" smtClean="0"/>
            </a:br>
            <a:r>
              <a:rPr lang="hu-HU" dirty="0" smtClean="0"/>
              <a:t>A FIGYELMET!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65528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GYEN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</TotalTime>
  <Words>152</Words>
  <Application>Microsoft Office PowerPoint</Application>
  <PresentationFormat>Diavetítés a képernyőre (4:3 oldalarány)</PresentationFormat>
  <Paragraphs>51</Paragraphs>
  <Slides>6</Slides>
  <Notes>2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1" baseType="lpstr">
      <vt:lpstr>Arial</vt:lpstr>
      <vt:lpstr>Calibri</vt:lpstr>
      <vt:lpstr>Verdana</vt:lpstr>
      <vt:lpstr>Office-téma</vt:lpstr>
      <vt:lpstr>Bitkép</vt:lpstr>
      <vt:lpstr>Ginop-5.3.4-16-2018-00040  A munkahelyi egészség és biztonság fejlesztése a „D” – villamosenergia-ipari ágazatban  Konferencia Megnyitása </vt:lpstr>
      <vt:lpstr>PowerPoint bemutató</vt:lpstr>
      <vt:lpstr>PowerPoint bemutató</vt:lpstr>
      <vt:lpstr>PowerPoint bemutató</vt:lpstr>
      <vt:lpstr>PowerPoint bemutató</vt:lpstr>
      <vt:lpstr>KÖSZÖNÖM  A FIGYELMET!</vt:lpstr>
    </vt:vector>
  </TitlesOfParts>
  <Company>novak.adam@gmail.com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Asdfsdafa dsfasd asdf</dc:title>
  <dc:creator>Ádám Novák</dc:creator>
  <cp:lastModifiedBy>User</cp:lastModifiedBy>
  <cp:revision>67</cp:revision>
  <cp:lastPrinted>2019-05-08T07:02:43Z</cp:lastPrinted>
  <dcterms:created xsi:type="dcterms:W3CDTF">2014-03-03T11:13:53Z</dcterms:created>
  <dcterms:modified xsi:type="dcterms:W3CDTF">2019-05-08T08:52:46Z</dcterms:modified>
</cp:coreProperties>
</file>