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62" r:id="rId3"/>
    <p:sldId id="274" r:id="rId4"/>
    <p:sldId id="265" r:id="rId5"/>
    <p:sldId id="273" r:id="rId6"/>
    <p:sldId id="258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984" y="1412776"/>
            <a:ext cx="8568952" cy="2808312"/>
          </a:xfrm>
        </p:spPr>
        <p:txBody>
          <a:bodyPr/>
          <a:lstStyle/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Ginop-5.3.4-16-2018-00040</a:t>
            </a:r>
            <a:b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munkahelyi egészség és biztonság fejlesztése a „D” – villamosenergia-ipari </a:t>
            </a:r>
            <a:r>
              <a:rPr lang="hu-HU" altLang="hu-H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ágazatban</a:t>
            </a:r>
            <a:br>
              <a:rPr lang="hu-HU" altLang="hu-H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Konferencia Megnyitása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213904" y="4329100"/>
            <a:ext cx="486003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altLang="hu-HU" sz="2000" cap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Zamárdi, 2019. Május 10.</a:t>
            </a:r>
            <a:endParaRPr lang="hu-HU" altLang="hu-HU" sz="20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01.jp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395536" y="5445224"/>
            <a:ext cx="504056" cy="757044"/>
          </a:xfrm>
          <a:prstGeom prst="rect">
            <a:avLst/>
          </a:prstGeom>
          <a:ln/>
        </p:spPr>
      </p:pic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613220"/>
              </p:ext>
            </p:extLst>
          </p:nvPr>
        </p:nvGraphicFramePr>
        <p:xfrm>
          <a:off x="1076840" y="5793994"/>
          <a:ext cx="792088" cy="4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Bitkép" r:id="rId6" imgW="1333333" imgH="708871" progId="Paint.Picture">
                  <p:embed/>
                </p:oleObj>
              </mc:Choice>
              <mc:Fallback>
                <p:oleObj name="Bitkép" r:id="rId6" imgW="1333333" imgH="7088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840" y="5793994"/>
                        <a:ext cx="792088" cy="409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683568" y="1844824"/>
            <a:ext cx="7776864" cy="4392488"/>
          </a:xfrm>
        </p:spPr>
        <p:txBody>
          <a:bodyPr>
            <a:noAutofit/>
          </a:bodyPr>
          <a:lstStyle/>
          <a:p>
            <a:pPr algn="ctr"/>
            <a:r>
              <a:rPr lang="hu-HU" alt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 projekt a </a:t>
            </a:r>
            <a:r>
              <a:rPr lang="hu-HU" altLang="hu-HU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LIGA Szakszervezetekkel konzorciumban kerül </a:t>
            </a:r>
            <a:r>
              <a:rPr lang="hu-HU" alt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végrehajtásra</a:t>
            </a:r>
          </a:p>
          <a:p>
            <a:endParaRPr lang="hu-HU" altLang="hu-HU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altLang="hu-HU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altLang="hu-HU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alt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Projekt </a:t>
            </a:r>
            <a:r>
              <a:rPr lang="hu-HU" altLang="hu-HU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team</a:t>
            </a:r>
            <a:r>
              <a:rPr lang="hu-HU" alt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hu-HU" altLang="hu-HU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altLang="hu-HU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u-HU" alt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dr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Szilágyi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József		 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          Projektmenedzser</a:t>
            </a:r>
            <a:endParaRPr lang="hu-HU" altLang="hu-H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 Gál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Csilla                                              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Projekt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monitoring</a:t>
            </a:r>
          </a:p>
          <a:p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Bertafalvi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Hortenzia Fanni	           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Rendezvények</a:t>
            </a:r>
            <a:endParaRPr lang="hu-HU" altLang="hu-H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Tóth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Andrea Terézia                              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Kommunikáció</a:t>
            </a:r>
            <a:endParaRPr lang="hu-HU" altLang="hu-H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u-HU" altLang="hu-H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Trembulyák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Péter (LIGA Szakszervezetek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szakmai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megvalósító</a:t>
            </a:r>
          </a:p>
          <a:p>
            <a:endParaRPr lang="hu-HU" altLang="hu-HU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89210" y="171656"/>
            <a:ext cx="8165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GINOP-5.3.4-16-2018-00040</a:t>
            </a:r>
          </a:p>
          <a:p>
            <a:pPr algn="ctr"/>
            <a:r>
              <a:rPr lang="hu-HU" altLang="hu-H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MUNKAHELYI EGÉSZSÉG ÉS BIZTONSÁG FEJLESZTÉSE A „D” – VILLAMOSENERGIA-IPARI ÁGAZATBAN</a:t>
            </a:r>
            <a:endParaRPr lang="hu-HU" altLang="hu-H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zöveg helye 2"/>
          <p:cNvSpPr txBox="1">
            <a:spLocks/>
          </p:cNvSpPr>
          <p:nvPr/>
        </p:nvSpPr>
        <p:spPr>
          <a:xfrm>
            <a:off x="4368504" y="4277220"/>
            <a:ext cx="4226805" cy="196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                      </a:t>
            </a:r>
          </a:p>
          <a:p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008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683568" y="1844824"/>
            <a:ext cx="7776864" cy="4392488"/>
          </a:xfrm>
        </p:spPr>
        <p:txBody>
          <a:bodyPr>
            <a:noAutofit/>
          </a:bodyPr>
          <a:lstStyle/>
          <a:p>
            <a:r>
              <a:rPr lang="hu-HU" alt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Szakmai </a:t>
            </a:r>
            <a:r>
              <a:rPr lang="hu-HU" alt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közreműködők</a:t>
            </a:r>
            <a:r>
              <a:rPr lang="hu-HU" alt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hu-HU" altLang="hu-HU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Kovács András                                   	Munkavédelmi szakértő</a:t>
            </a:r>
          </a:p>
          <a:p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de-DE" altLang="hu-H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dr.</a:t>
            </a:r>
            <a:r>
              <a:rPr lang="de-DE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hu-H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Erősné</a:t>
            </a:r>
            <a:r>
              <a:rPr lang="de-DE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hu-H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dr.</a:t>
            </a:r>
            <a:r>
              <a:rPr lang="de-DE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hu-H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Bereczki</a:t>
            </a:r>
            <a:r>
              <a:rPr lang="de-DE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Edit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de-DE" altLang="hu-H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Munkaegészségügyi</a:t>
            </a:r>
            <a:r>
              <a:rPr lang="de-DE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hu-H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szakértő</a:t>
            </a:r>
            <a:endParaRPr lang="hu-HU" altLang="hu-H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de-DE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Kovács János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			Kiadványok, szórólapok</a:t>
            </a:r>
          </a:p>
          <a:p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hu-HU" altLang="hu-H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Vegyiprop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Kft.		                   Tananyagfejlesztés,e-tananyag        </a:t>
            </a:r>
          </a:p>
          <a:p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 Dr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Nagy Imre                                    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	 Lektor</a:t>
            </a:r>
            <a:endParaRPr lang="hu-HU" altLang="hu-H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ERŐS és társa Bt.</a:t>
            </a:r>
          </a:p>
          <a:p>
            <a:endParaRPr lang="hu-H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hu-H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SLAmetrix</a:t>
            </a:r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Kft.</a:t>
            </a:r>
          </a:p>
          <a:p>
            <a:endParaRPr lang="hu-HU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endParaRPr lang="hu-H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89210" y="171656"/>
            <a:ext cx="8165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GINOP-5.3.4-16-2018-00040</a:t>
            </a:r>
          </a:p>
          <a:p>
            <a:pPr algn="ctr"/>
            <a:r>
              <a:rPr lang="hu-HU" altLang="hu-H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MUNKAHELYI EGÉSZSÉG ÉS BIZTONSÁG FEJLESZTÉSE A „D” – VILLAMOSENERGIA-IPARI ÁGAZATBAN</a:t>
            </a:r>
            <a:endParaRPr lang="hu-HU" altLang="hu-H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zöveg helye 2"/>
          <p:cNvSpPr txBox="1">
            <a:spLocks/>
          </p:cNvSpPr>
          <p:nvPr/>
        </p:nvSpPr>
        <p:spPr>
          <a:xfrm>
            <a:off x="4378792" y="3645024"/>
            <a:ext cx="4226805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Munkaegészségügyi online módszer  </a:t>
            </a:r>
            <a:r>
              <a:rPr lang="hu-HU" altLang="hu-H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pszichoszociális</a:t>
            </a:r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kockázatok beazonosítására és kezelésére a „D„ ágazatban, tartalomfejlesztés </a:t>
            </a:r>
          </a:p>
          <a:p>
            <a:endParaRPr lang="hu-HU" altLang="hu-HU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alt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az e-tananyag és a munkaegészségügyi on-line módszer programozása a már kifejlesztett anyag alapján	                       </a:t>
            </a:r>
          </a:p>
          <a:p>
            <a:endParaRPr lang="hu-HU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6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94978" y="2348880"/>
            <a:ext cx="7893446" cy="44302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Munkavédelmi képviselők tananyagának, </a:t>
            </a:r>
            <a:r>
              <a:rPr lang="hu-HU" altLang="hu-H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                          e-tananyagának </a:t>
            </a:r>
            <a:r>
              <a:rPr lang="hu-HU" altLang="hu-H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kidolgozása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altLang="hu-H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Ágazatspecifikus</a:t>
            </a:r>
            <a:r>
              <a:rPr lang="hu-HU" altLang="hu-H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on-line munkaegészségügyi eszköz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Képzés lebonyolítása, rendezvények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Tájékoztató kiadványok, szórólapok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 projekt számszerűsíthető eredményei (indikátorok)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Kommunikáció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Finanszírozás</a:t>
            </a:r>
          </a:p>
        </p:txBody>
      </p:sp>
      <p:sp>
        <p:nvSpPr>
          <p:cNvPr id="6" name="Téglalap 5"/>
          <p:cNvSpPr/>
          <p:nvPr/>
        </p:nvSpPr>
        <p:spPr>
          <a:xfrm>
            <a:off x="489210" y="171656"/>
            <a:ext cx="8165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GINOP-5.3.4-16-2018-00040</a:t>
            </a:r>
          </a:p>
          <a:p>
            <a:pPr algn="ctr"/>
            <a:r>
              <a:rPr lang="hu-HU" altLang="hu-H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MUNKAHELYI EGÉSZSÉG ÉS BIZTONSÁG FEJLESZTÉSE A „D” – VILLAMOSENERGIA-IPARI ÁGAZATBAN</a:t>
            </a:r>
            <a:endParaRPr lang="hu-HU" altLang="hu-H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zöveg helye 2"/>
          <p:cNvSpPr txBox="1">
            <a:spLocks/>
          </p:cNvSpPr>
          <p:nvPr/>
        </p:nvSpPr>
        <p:spPr>
          <a:xfrm>
            <a:off x="1403648" y="1484784"/>
            <a:ext cx="633670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PROJEKT TARTALMI ELEMEI</a:t>
            </a:r>
          </a:p>
          <a:p>
            <a:endParaRPr lang="hu-H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4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489210" y="171656"/>
            <a:ext cx="8165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GINOP-5.3.4-16-2018-00040</a:t>
            </a:r>
          </a:p>
          <a:p>
            <a:pPr algn="ctr"/>
            <a:r>
              <a:rPr lang="hu-HU" altLang="hu-H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MUNKAHELYI EGÉSZSÉG ÉS BIZTONSÁG FEJLESZTÉSE A „D” – VILLAMOSENERGIA-IPARI ÁGAZATBAN</a:t>
            </a:r>
            <a:endParaRPr lang="hu-HU" altLang="hu-H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Ké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2" y="2319262"/>
            <a:ext cx="7848872" cy="424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 helye 2"/>
          <p:cNvSpPr txBox="1">
            <a:spLocks/>
          </p:cNvSpPr>
          <p:nvPr/>
        </p:nvSpPr>
        <p:spPr>
          <a:xfrm>
            <a:off x="373869" y="1383088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32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PROJEKT EREDMÉNYEI, INDIKÁTOROK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23904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152</Words>
  <Application>Microsoft Office PowerPoint</Application>
  <PresentationFormat>Diavetítés a képernyőre (4:3 oldalarány)</PresentationFormat>
  <Paragraphs>51</Paragraphs>
  <Slides>6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Office-téma</vt:lpstr>
      <vt:lpstr>Bitkép</vt:lpstr>
      <vt:lpstr>Ginop-5.3.4-16-2018-00040  A munkahelyi egészség és biztonság fejlesztése a „D” – villamosenergia-ipari ágazatban  Konferencia Megnyitása </vt:lpstr>
      <vt:lpstr>PowerPoint bemutató</vt:lpstr>
      <vt:lpstr>PowerPoint bemutató</vt:lpstr>
      <vt:lpstr>PowerPoint bemutató</vt:lpstr>
      <vt:lpstr>PowerPoint bemutató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User</cp:lastModifiedBy>
  <cp:revision>67</cp:revision>
  <cp:lastPrinted>2019-05-08T07:02:43Z</cp:lastPrinted>
  <dcterms:created xsi:type="dcterms:W3CDTF">2014-03-03T11:13:53Z</dcterms:created>
  <dcterms:modified xsi:type="dcterms:W3CDTF">2019-05-08T08:52:46Z</dcterms:modified>
</cp:coreProperties>
</file>